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6"/>
  </p:notesMasterIdLst>
  <p:sldIdLst>
    <p:sldId id="272" r:id="rId2"/>
    <p:sldId id="258" r:id="rId3"/>
    <p:sldId id="273" r:id="rId4"/>
    <p:sldId id="274" r:id="rId5"/>
    <p:sldId id="283" r:id="rId6"/>
    <p:sldId id="275" r:id="rId7"/>
    <p:sldId id="282" r:id="rId8"/>
    <p:sldId id="276" r:id="rId9"/>
    <p:sldId id="277" r:id="rId10"/>
    <p:sldId id="278" r:id="rId11"/>
    <p:sldId id="259" r:id="rId12"/>
    <p:sldId id="260" r:id="rId13"/>
    <p:sldId id="261" r:id="rId14"/>
    <p:sldId id="284" r:id="rId15"/>
    <p:sldId id="262" r:id="rId16"/>
    <p:sldId id="263" r:id="rId17"/>
    <p:sldId id="264" r:id="rId18"/>
    <p:sldId id="265" r:id="rId19"/>
    <p:sldId id="266" r:id="rId20"/>
    <p:sldId id="267" r:id="rId21"/>
    <p:sldId id="279" r:id="rId22"/>
    <p:sldId id="280" r:id="rId23"/>
    <p:sldId id="281" r:id="rId24"/>
    <p:sldId id="270" r:id="rId2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85" autoAdjust="0"/>
    <p:restoredTop sz="94660"/>
  </p:normalViewPr>
  <p:slideViewPr>
    <p:cSldViewPr>
      <p:cViewPr varScale="1">
        <p:scale>
          <a:sx n="68" d="100"/>
          <a:sy n="68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F9CDD-77CC-4C18-8052-9A1FE55228CB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FB709-A0C0-4424-879D-7F3BEC7C0CF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31E145-729B-4478-86EE-5818A3581D6D}" type="datetimeFigureOut">
              <a:rPr lang="en-US" smtClean="0"/>
              <a:pPr/>
              <a:t>4/9/2018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C38C3B-0718-49DC-A919-DC7685CDC480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en.wikipedia.org/wiki/Temperature_control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COOLING SYSTEM </a:t>
            </a:r>
            <a:endParaRPr lang="en-IN" dirty="0"/>
          </a:p>
        </p:txBody>
      </p:sp>
      <p:pic>
        <p:nvPicPr>
          <p:cNvPr id="6" name="Content Placeholder 5" descr="ZZHHDLS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8136904" cy="4392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components of water cooling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Radiators</a:t>
            </a:r>
          </a:p>
          <a:p>
            <a:r>
              <a:rPr lang="en-US" dirty="0" smtClean="0"/>
              <a:t>Thermostat</a:t>
            </a:r>
          </a:p>
          <a:p>
            <a:r>
              <a:rPr lang="en-US" dirty="0" smtClean="0"/>
              <a:t>Water pump</a:t>
            </a:r>
          </a:p>
          <a:p>
            <a:r>
              <a:rPr lang="en-US" dirty="0" smtClean="0"/>
              <a:t>Fan</a:t>
            </a:r>
          </a:p>
          <a:p>
            <a:r>
              <a:rPr lang="en-US" dirty="0" smtClean="0"/>
              <a:t>Pressure cap</a:t>
            </a:r>
          </a:p>
          <a:p>
            <a:r>
              <a:rPr lang="en-US" dirty="0" smtClean="0"/>
              <a:t>Water jackets</a:t>
            </a:r>
          </a:p>
          <a:p>
            <a:r>
              <a:rPr lang="en-US" dirty="0" smtClean="0"/>
              <a:t>Antifreeze solutions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WATER PUMP 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IN" b="0" i="0" dirty="0" smtClean="0">
              <a:solidFill>
                <a:srgbClr val="3B3835"/>
              </a:solidFill>
              <a:latin typeface="Helvetica Neue"/>
            </a:endParaRPr>
          </a:p>
          <a:p>
            <a:r>
              <a:rPr lang="en-IN" dirty="0" smtClean="0"/>
              <a:t>Centrifugal type rotates than crank up to 10,000 gal. per hour </a:t>
            </a:r>
            <a:br>
              <a:rPr lang="en-IN" dirty="0" smtClean="0"/>
            </a:br>
            <a:endParaRPr lang="en-IN" dirty="0"/>
          </a:p>
          <a:p>
            <a:r>
              <a:rPr lang="en-IN" dirty="0" smtClean="0"/>
              <a:t>Pulley driven, belt , chain drive or direct drive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10" name="Content Placeholder 9" descr="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060848"/>
            <a:ext cx="3995936" cy="36724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cooling fan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Provide air flow with vehicle stopped</a:t>
            </a:r>
          </a:p>
          <a:p>
            <a:r>
              <a:rPr lang="en-US" dirty="0" smtClean="0"/>
              <a:t>Belt driven or electric</a:t>
            </a:r>
          </a:p>
          <a:p>
            <a:r>
              <a:rPr lang="en-US" dirty="0" smtClean="0"/>
              <a:t>Provides increased air flow at low RPM or vehicles</a:t>
            </a:r>
          </a:p>
          <a:p>
            <a:endParaRPr lang="en-IN" dirty="0"/>
          </a:p>
        </p:txBody>
      </p:sp>
      <p:pic>
        <p:nvPicPr>
          <p:cNvPr id="5" name="Content Placeholder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7752" y="2000240"/>
            <a:ext cx="3491208" cy="257176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radiator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Transfer heat from coolant to the atmosphere</a:t>
            </a:r>
          </a:p>
          <a:p>
            <a:r>
              <a:rPr lang="en-US" dirty="0" smtClean="0"/>
              <a:t>Two types- vertical and cross flow </a:t>
            </a:r>
          </a:p>
          <a:p>
            <a:r>
              <a:rPr lang="en-US" dirty="0" err="1" smtClean="0"/>
              <a:t>Aluminium</a:t>
            </a:r>
            <a:r>
              <a:rPr lang="en-US" dirty="0" smtClean="0"/>
              <a:t> ,brass, copper core, brass, copper or plastic tanks.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of radiator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Radiator is a device having a large amount of cooling surface to the large amount of air so that the water circulating through it is cooled </a:t>
            </a:r>
            <a:r>
              <a:rPr lang="en-US" dirty="0" err="1" smtClean="0"/>
              <a:t>efficently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consists of a </a:t>
            </a:r>
            <a:r>
              <a:rPr lang="en-US" dirty="0" err="1" smtClean="0"/>
              <a:t>uper</a:t>
            </a:r>
            <a:r>
              <a:rPr lang="en-US" dirty="0" smtClean="0"/>
              <a:t> tank and lower tank and a core between them.</a:t>
            </a:r>
          </a:p>
          <a:p>
            <a:r>
              <a:rPr lang="en-US" dirty="0" smtClean="0"/>
              <a:t>The upper tank is connected to the water tank and lower is connected to the jacket inlet.</a:t>
            </a:r>
          </a:p>
          <a:p>
            <a:r>
              <a:rPr lang="en-US" dirty="0" smtClean="0"/>
              <a:t>The core is a radiating element , which cools the water.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 a Radiator works</a:t>
            </a:r>
            <a:endParaRPr lang="en-IN" dirty="0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204864"/>
            <a:ext cx="5427258" cy="36433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Radius Pressure cap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Regulates pressure in the cooling system</a:t>
            </a:r>
          </a:p>
          <a:p>
            <a:r>
              <a:rPr lang="en-US" dirty="0" smtClean="0"/>
              <a:t>Rated in </a:t>
            </a:r>
            <a:r>
              <a:rPr lang="en-US" dirty="0" err="1" smtClean="0"/>
              <a:t>psl</a:t>
            </a:r>
            <a:r>
              <a:rPr lang="en-US" dirty="0" smtClean="0"/>
              <a:t> –always replace with same rating</a:t>
            </a:r>
          </a:p>
          <a:p>
            <a:r>
              <a:rPr lang="en-US" dirty="0" smtClean="0"/>
              <a:t>Pressure valve –allows liquid or </a:t>
            </a:r>
            <a:r>
              <a:rPr lang="en-US" dirty="0" err="1" smtClean="0"/>
              <a:t>vapour</a:t>
            </a:r>
            <a:r>
              <a:rPr lang="en-US" dirty="0" smtClean="0"/>
              <a:t> to escape</a:t>
            </a:r>
          </a:p>
          <a:p>
            <a:r>
              <a:rPr lang="en-US" dirty="0" err="1" smtClean="0"/>
              <a:t>Vaccum</a:t>
            </a:r>
            <a:r>
              <a:rPr lang="en-US" dirty="0" smtClean="0"/>
              <a:t> valve- as system cools  , coolant can reenter system.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Raditor</a:t>
            </a:r>
            <a:r>
              <a:rPr lang="en-US" dirty="0" smtClean="0"/>
              <a:t>  pressure cap</a:t>
            </a:r>
            <a:endParaRPr lang="en-IN" dirty="0"/>
          </a:p>
        </p:txBody>
      </p:sp>
      <p:pic>
        <p:nvPicPr>
          <p:cNvPr id="5" name="Content Placeholder 4" descr="radcap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7874437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thermostat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Regulates </a:t>
            </a:r>
            <a:r>
              <a:rPr lang="en-US" dirty="0" err="1" smtClean="0"/>
              <a:t>enigne</a:t>
            </a:r>
            <a:r>
              <a:rPr lang="en-US" dirty="0" smtClean="0"/>
              <a:t> coolant temperature </a:t>
            </a:r>
          </a:p>
          <a:p>
            <a:pPr>
              <a:buNone/>
            </a:pPr>
            <a:r>
              <a:rPr lang="en-US" dirty="0" smtClean="0"/>
              <a:t>Rated in degrees – 195 degrees most common </a:t>
            </a:r>
          </a:p>
          <a:p>
            <a:pPr>
              <a:buNone/>
            </a:pPr>
            <a:r>
              <a:rPr lang="en-US" dirty="0" smtClean="0"/>
              <a:t>Solid Expansion design – wax pellet expands opening at temp </a:t>
            </a:r>
            <a:r>
              <a:rPr lang="en-US" dirty="0" err="1" smtClean="0"/>
              <a:t>increses</a:t>
            </a:r>
            <a:r>
              <a:rPr lang="en-US" dirty="0" smtClean="0"/>
              <a:t>, valve begins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Theromostat</a:t>
            </a:r>
            <a:r>
              <a:rPr lang="en-US" dirty="0" smtClean="0"/>
              <a:t>  </a:t>
            </a:r>
            <a:endParaRPr lang="en-IN" dirty="0"/>
          </a:p>
        </p:txBody>
      </p:sp>
      <p:pic>
        <p:nvPicPr>
          <p:cNvPr id="18" name="Content Placeholder 17" descr="cooling-system-thermostat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132856"/>
            <a:ext cx="6734209" cy="37862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dirty="0"/>
          </a:p>
          <a:p>
            <a:r>
              <a:rPr lang="en-IN" dirty="0" smtClean="0"/>
              <a:t>To regulate the engine internal temperature </a:t>
            </a:r>
          </a:p>
          <a:p>
            <a:r>
              <a:rPr lang="en-IN" dirty="0" smtClean="0"/>
              <a:t>To remove excess heat from engine </a:t>
            </a:r>
          </a:p>
          <a:p>
            <a:r>
              <a:rPr lang="en-IN" dirty="0" smtClean="0"/>
              <a:t>To provide heat to the passenger compartment</a:t>
            </a:r>
          </a:p>
          <a:p>
            <a:r>
              <a:rPr lang="en-IN" dirty="0" smtClean="0"/>
              <a:t>During the combustion of air fuel mixture the temperature as high as 2500 </a:t>
            </a:r>
            <a:r>
              <a:rPr lang="en-IN" dirty="0" err="1" smtClean="0"/>
              <a:t>degreeC</a:t>
            </a:r>
            <a:r>
              <a:rPr lang="en-IN" dirty="0" smtClean="0"/>
              <a:t> may be reached by burning gases.</a:t>
            </a:r>
          </a:p>
          <a:p>
            <a:r>
              <a:rPr lang="en-IN" dirty="0" smtClean="0"/>
              <a:t>The  temperature is so high as it will break the lubrication system.</a:t>
            </a:r>
          </a:p>
          <a:p>
            <a:r>
              <a:rPr lang="en-IN" dirty="0" smtClean="0"/>
              <a:t>This temperature must be reduce by some mean to such a value , about 200C  to 250C </a:t>
            </a:r>
          </a:p>
          <a:p>
            <a:r>
              <a:rPr lang="en-US" dirty="0" smtClean="0"/>
              <a:t>The purpose of cooling system to reduce the temperature of engine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Coolant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freeze and boil over protection, corrosion </a:t>
            </a:r>
            <a:r>
              <a:rPr lang="en-US" dirty="0" err="1" smtClean="0"/>
              <a:t>perventing</a:t>
            </a:r>
            <a:r>
              <a:rPr lang="en-US" dirty="0" smtClean="0"/>
              <a:t> and good heat transfer .</a:t>
            </a:r>
          </a:p>
          <a:p>
            <a:r>
              <a:rPr lang="en-US" dirty="0" smtClean="0"/>
              <a:t>Ethylene </a:t>
            </a:r>
            <a:r>
              <a:rPr lang="en-US" dirty="0" err="1" smtClean="0"/>
              <a:t>gylcol</a:t>
            </a:r>
            <a:r>
              <a:rPr lang="en-US" dirty="0" smtClean="0"/>
              <a:t> based </a:t>
            </a:r>
            <a:r>
              <a:rPr lang="en-IN" dirty="0" smtClean="0"/>
              <a:t>– recommended 50/50 mixture with the water , poisonous.</a:t>
            </a:r>
          </a:p>
          <a:p>
            <a:r>
              <a:rPr lang="en-US" dirty="0" err="1" smtClean="0"/>
              <a:t>Dex</a:t>
            </a:r>
            <a:r>
              <a:rPr lang="en-US" dirty="0" smtClean="0"/>
              <a:t>-cool – used by GM, 5 YEAR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jackets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 </a:t>
            </a:r>
            <a:r>
              <a:rPr lang="en-US" b="1" dirty="0" smtClean="0"/>
              <a:t>water jacket</a:t>
            </a:r>
            <a:r>
              <a:rPr lang="en-US" dirty="0" smtClean="0"/>
              <a:t> is a water-filled casing surrounding a device, typically a metal sheath having intake and outlet vents to allow water to be pumped through and circulated. The flow of water to an external heating or cooling device allows precise </a:t>
            </a:r>
            <a:r>
              <a:rPr lang="en-US" dirty="0" smtClean="0">
                <a:hlinkClick r:id="rId2" tooltip="Temperature control"/>
              </a:rPr>
              <a:t>temperature control</a:t>
            </a:r>
            <a:r>
              <a:rPr lang="en-US" dirty="0" smtClean="0"/>
              <a:t> of the device.</a:t>
            </a:r>
            <a:endParaRPr lang="en-US" dirty="0"/>
          </a:p>
        </p:txBody>
      </p:sp>
      <p:pic>
        <p:nvPicPr>
          <p:cNvPr id="8" name="Content Placeholder 7" descr="EngineCold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30992" y="2836231"/>
            <a:ext cx="3873016" cy="2603175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 freeze solutions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well as preventing water from freezing up, </a:t>
            </a:r>
            <a:r>
              <a:rPr lang="en-US" b="1" dirty="0" smtClean="0"/>
              <a:t>antifreeze</a:t>
            </a:r>
            <a:r>
              <a:rPr lang="en-US" dirty="0" smtClean="0"/>
              <a:t> raises the boiling point of engine </a:t>
            </a:r>
            <a:r>
              <a:rPr lang="en-US" b="1" dirty="0" smtClean="0"/>
              <a:t>coolant</a:t>
            </a:r>
            <a:r>
              <a:rPr lang="en-US" dirty="0" smtClean="0"/>
              <a:t> to prevent overheating. The stuff also protects your engine from corrosion, aids heat transfer, and prevents scale from building up internally.</a:t>
            </a:r>
            <a:endParaRPr lang="en-US" dirty="0"/>
          </a:p>
        </p:txBody>
      </p:sp>
      <p:pic>
        <p:nvPicPr>
          <p:cNvPr id="5" name="Content Placeholder 4" descr="300px-Antifreeze_in_the_radiato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3013869"/>
            <a:ext cx="3092202" cy="2431355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Diffrence</a:t>
            </a:r>
            <a:r>
              <a:rPr lang="en-US" dirty="0" smtClean="0"/>
              <a:t> between air cooling system and water cooling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Air cooling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Water cooling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Air cooling is cheap in price.</a:t>
            </a:r>
          </a:p>
          <a:p>
            <a:r>
              <a:rPr lang="en-US" smtClean="0"/>
              <a:t>Air cooling reduces the weight of vehice.</a:t>
            </a:r>
          </a:p>
          <a:p>
            <a:r>
              <a:rPr lang="en-US" smtClean="0"/>
              <a:t>Air coolinng is often with  a forced cooling (fan), because a lot of air is needed to cool down the engine.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Water cooling system is more expensive as compared to air cooling system</a:t>
            </a:r>
          </a:p>
          <a:p>
            <a:r>
              <a:rPr lang="en-US" smtClean="0"/>
              <a:t>Water cooling system is havier and increases the weight of vehicle</a:t>
            </a:r>
          </a:p>
          <a:p>
            <a:r>
              <a:rPr lang="en-US" smtClean="0"/>
              <a:t>With water cooling the liquid is pumped around the engine.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Cooling system</a:t>
            </a:r>
            <a:endParaRPr lang="en-IN" dirty="0"/>
          </a:p>
        </p:txBody>
      </p:sp>
      <p:pic>
        <p:nvPicPr>
          <p:cNvPr id="6" name="Content Placeholder 5" descr="kodgdgh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988840"/>
            <a:ext cx="6715172" cy="450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cooling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cooling system </a:t>
            </a:r>
          </a:p>
          <a:p>
            <a:r>
              <a:rPr lang="en-US" dirty="0" smtClean="0"/>
              <a:t>Water cooling or liquid system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 cooling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Air cooling system is the simplest method of cooling engines.</a:t>
            </a:r>
          </a:p>
          <a:p>
            <a:r>
              <a:rPr lang="en-US" dirty="0" smtClean="0"/>
              <a:t>The engine being cooled will have a flow of air moving over its surface.</a:t>
            </a:r>
          </a:p>
          <a:p>
            <a:r>
              <a:rPr lang="en-US" dirty="0" smtClean="0"/>
              <a:t>Many motorcycles uses air cooling for the sake of reducing weight and complexity.</a:t>
            </a:r>
          </a:p>
          <a:p>
            <a:r>
              <a:rPr lang="en-US" dirty="0" smtClean="0"/>
              <a:t>Surface area of metal in contact with air.</a:t>
            </a:r>
          </a:p>
          <a:p>
            <a:r>
              <a:rPr lang="en-US" dirty="0" smtClean="0"/>
              <a:t>Rate of air flow.</a:t>
            </a:r>
          </a:p>
          <a:p>
            <a:r>
              <a:rPr lang="en-US" dirty="0" smtClean="0"/>
              <a:t>Temperature  difference between the heated surface and the air.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Advantage and Disadvantage of air cooled engine</a:t>
            </a:r>
            <a:endParaRPr lang="en-IN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</a:t>
            </a:r>
            <a:endParaRPr lang="en-IN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disadvantage</a:t>
            </a:r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Light in weight</a:t>
            </a:r>
          </a:p>
          <a:p>
            <a:r>
              <a:rPr lang="en-US" dirty="0" smtClean="0"/>
              <a:t>No topping up the cooling system</a:t>
            </a:r>
          </a:p>
          <a:p>
            <a:r>
              <a:rPr lang="en-US" dirty="0" smtClean="0"/>
              <a:t>No leaks to guard against </a:t>
            </a:r>
            <a:endParaRPr lang="en-IN" dirty="0" smtClean="0"/>
          </a:p>
          <a:p>
            <a:r>
              <a:rPr lang="en-US" dirty="0" smtClean="0"/>
              <a:t>Anti freeze not </a:t>
            </a:r>
            <a:r>
              <a:rPr lang="en-US" dirty="0" err="1" smtClean="0"/>
              <a:t>requird</a:t>
            </a:r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Less efficient  cooling</a:t>
            </a:r>
            <a:endParaRPr lang="en-IN" dirty="0" smtClean="0"/>
          </a:p>
          <a:p>
            <a:r>
              <a:rPr lang="en-US" dirty="0" smtClean="0"/>
              <a:t>Not easy to maintain even cooling all around the cylinder.</a:t>
            </a:r>
          </a:p>
          <a:p>
            <a:r>
              <a:rPr lang="en-US" dirty="0" smtClean="0"/>
              <a:t>More noisy operation</a:t>
            </a:r>
          </a:p>
          <a:p>
            <a:r>
              <a:rPr lang="en-US" dirty="0" smtClean="0"/>
              <a:t>Limited use in motorcycle</a:t>
            </a:r>
          </a:p>
          <a:p>
            <a:pPr>
              <a:buNone/>
            </a:pPr>
            <a:r>
              <a:rPr lang="en-US" dirty="0" smtClean="0"/>
              <a:t> 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component of air cooling system</a:t>
            </a:r>
            <a:endParaRPr lang="en-US" dirty="0"/>
          </a:p>
        </p:txBody>
      </p:sp>
      <p:pic>
        <p:nvPicPr>
          <p:cNvPr id="6" name="Content Placeholder 5" descr="The+Air+Cooling+System+Advantages-system+is+simpler+and+lighter+in+weight+(less+parts),+no+coolant+leaks,+works+in+all+climates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928802"/>
            <a:ext cx="6355315" cy="438943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Working of air cooling system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cylinder from an </a:t>
            </a:r>
            <a:r>
              <a:rPr lang="en-US" b="1" dirty="0" smtClean="0"/>
              <a:t>air</a:t>
            </a:r>
            <a:r>
              <a:rPr lang="en-US" dirty="0" smtClean="0"/>
              <a:t>-</a:t>
            </a:r>
            <a:r>
              <a:rPr lang="en-US" b="1" dirty="0" smtClean="0"/>
              <a:t>cooled</a:t>
            </a:r>
            <a:r>
              <a:rPr lang="en-US" dirty="0" smtClean="0"/>
              <a:t> aviation </a:t>
            </a:r>
            <a:r>
              <a:rPr lang="en-US" b="1" dirty="0" smtClean="0"/>
              <a:t>engine</a:t>
            </a:r>
            <a:r>
              <a:rPr lang="en-US" dirty="0" smtClean="0"/>
              <a:t>, a Continental C85. Notice the rows of fins on both the steel cylinder barrel and the aluminum cylinder head. The fins provide additional surface area for </a:t>
            </a:r>
            <a:r>
              <a:rPr lang="en-US" b="1" dirty="0" smtClean="0"/>
              <a:t>air</a:t>
            </a:r>
            <a:r>
              <a:rPr lang="en-US" dirty="0" smtClean="0"/>
              <a:t> to pass over the cylinder and absorb heat</a:t>
            </a:r>
            <a:endParaRPr lang="en-US" dirty="0"/>
          </a:p>
        </p:txBody>
      </p:sp>
      <p:pic>
        <p:nvPicPr>
          <p:cNvPr id="6" name="Content Placeholder 5" descr="The+Air+Cooling+System+Advantages-system+is+simpler+and+lighter+in+weight+(less+parts),+no+coolant+leaks,+works+in+all+climates.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204864"/>
            <a:ext cx="4499992" cy="359434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cooling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cooling is commonly used for cooling automobile internal combustion engine.</a:t>
            </a:r>
          </a:p>
          <a:p>
            <a:endParaRPr lang="en-US" dirty="0" smtClean="0"/>
          </a:p>
          <a:p>
            <a:r>
              <a:rPr lang="en-US" dirty="0" smtClean="0"/>
              <a:t>Water cooling is method heat removal from components.</a:t>
            </a:r>
          </a:p>
          <a:p>
            <a:r>
              <a:rPr lang="en-US" dirty="0" smtClean="0"/>
              <a:t>In this method of cooling water is circulated through water jacket around each of the combustion chamber.</a:t>
            </a:r>
          </a:p>
          <a:p>
            <a:r>
              <a:rPr lang="en-US" dirty="0" smtClean="0"/>
              <a:t>The circulating water when passes through the engine.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Working of water cooling system </a:t>
            </a:r>
            <a:endParaRPr lang="en-US" dirty="0"/>
          </a:p>
        </p:txBody>
      </p:sp>
      <p:pic>
        <p:nvPicPr>
          <p:cNvPr id="4" name="Content Placeholder 3" descr="Water-cooling-system-of-a-4-cylinder-engine-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3875" y="2086769"/>
            <a:ext cx="8096250" cy="40862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</TotalTime>
  <Words>613</Words>
  <Application>Microsoft Office PowerPoint</Application>
  <PresentationFormat>On-screen Show (4:3)</PresentationFormat>
  <Paragraphs>97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THE COOLING SYSTEM </vt:lpstr>
      <vt:lpstr>PURPOSE</vt:lpstr>
      <vt:lpstr>Types of cooling system </vt:lpstr>
      <vt:lpstr>Air cooling </vt:lpstr>
      <vt:lpstr>Advantage and Disadvantage of air cooled engine</vt:lpstr>
      <vt:lpstr>Major component of air cooling system</vt:lpstr>
      <vt:lpstr>Working of air cooling system </vt:lpstr>
      <vt:lpstr>Water cooling system</vt:lpstr>
      <vt:lpstr>Working of water cooling system </vt:lpstr>
      <vt:lpstr>Major components of water cooling system</vt:lpstr>
      <vt:lpstr>THE WATER PUMP </vt:lpstr>
      <vt:lpstr>The cooling fan</vt:lpstr>
      <vt:lpstr>The radiator </vt:lpstr>
      <vt:lpstr>Working of radiator </vt:lpstr>
      <vt:lpstr>How  a Radiator works</vt:lpstr>
      <vt:lpstr>Radius Pressure cap </vt:lpstr>
      <vt:lpstr>Raditor  pressure cap</vt:lpstr>
      <vt:lpstr>The thermostat </vt:lpstr>
      <vt:lpstr>Theromostat  </vt:lpstr>
      <vt:lpstr>Coolant </vt:lpstr>
      <vt:lpstr>Water jackets </vt:lpstr>
      <vt:lpstr>Anti freeze solutions </vt:lpstr>
      <vt:lpstr>Diffrence between air cooling system and water cooling </vt:lpstr>
      <vt:lpstr>Cooling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COOLING SYSTEM</dc:title>
  <dc:creator>User</dc:creator>
  <cp:lastModifiedBy>auto</cp:lastModifiedBy>
  <cp:revision>19</cp:revision>
  <dcterms:created xsi:type="dcterms:W3CDTF">2018-04-05T08:04:04Z</dcterms:created>
  <dcterms:modified xsi:type="dcterms:W3CDTF">2018-04-09T11:18:53Z</dcterms:modified>
</cp:coreProperties>
</file>